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9E3E8-62BF-47D8-994F-F3E811C811D5}" type="datetimeFigureOut">
              <a:rPr lang="ru-RU" smtClean="0"/>
              <a:pPr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31EFB-D869-47D6-AE52-34BA879F4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0"/>
            <a:ext cx="8715436" cy="6715148"/>
          </a:xfrm>
        </p:spPr>
        <p:txBody>
          <a:bodyPr>
            <a:normAutofit fontScale="55000" lnSpcReduction="20000"/>
          </a:bodyPr>
          <a:lstStyle/>
          <a:p>
            <a:endParaRPr lang="uk-UA" dirty="0" smtClean="0"/>
          </a:p>
          <a:p>
            <a:endParaRPr lang="uk-UA" dirty="0"/>
          </a:p>
          <a:p>
            <a:r>
              <a:rPr lang="uk-UA" dirty="0" smtClean="0"/>
              <a:t>План – конспект </a:t>
            </a:r>
          </a:p>
          <a:p>
            <a:r>
              <a:rPr lang="uk-UA" dirty="0" smtClean="0"/>
              <a:t>уроку з англійської мови </a:t>
            </a:r>
          </a:p>
          <a:p>
            <a:r>
              <a:rPr lang="uk-UA" dirty="0" smtClean="0"/>
              <a:t>у 2-А класі СЗШ№12</a:t>
            </a:r>
          </a:p>
          <a:p>
            <a:endParaRPr lang="uk-UA" dirty="0"/>
          </a:p>
          <a:p>
            <a:r>
              <a:rPr lang="uk-UA" dirty="0" smtClean="0"/>
              <a:t>Тема: Давай пограємо</a:t>
            </a:r>
          </a:p>
          <a:p>
            <a:r>
              <a:rPr lang="uk-UA" dirty="0" smtClean="0"/>
              <a:t>                                  Підтема: Подарунки до дня народження</a:t>
            </a:r>
          </a:p>
          <a:p>
            <a:endParaRPr lang="uk-UA" dirty="0"/>
          </a:p>
          <a:p>
            <a:r>
              <a:rPr lang="uk-UA" dirty="0" smtClean="0"/>
              <a:t>                                                                 Підручник: О.Д.</a:t>
            </a:r>
            <a:r>
              <a:rPr lang="uk-UA" dirty="0" err="1" smtClean="0"/>
              <a:t>Карп</a:t>
            </a:r>
            <a:r>
              <a:rPr lang="en-US" dirty="0" smtClean="0"/>
              <a:t>’</a:t>
            </a:r>
            <a:r>
              <a:rPr lang="uk-UA" dirty="0" smtClean="0"/>
              <a:t>юк 2 клас</a:t>
            </a:r>
          </a:p>
          <a:p>
            <a:r>
              <a:rPr lang="uk-UA" dirty="0" smtClean="0"/>
              <a:t>                                 </a:t>
            </a:r>
          </a:p>
          <a:p>
            <a:endParaRPr lang="uk-UA" dirty="0"/>
          </a:p>
          <a:p>
            <a:r>
              <a:rPr lang="uk-UA" dirty="0" smtClean="0"/>
              <a:t>                                                                Підготувала</a:t>
            </a:r>
          </a:p>
          <a:p>
            <a:r>
              <a:rPr lang="uk-UA" dirty="0" smtClean="0"/>
              <a:t>                                                           вчитель англійської </a:t>
            </a:r>
            <a:r>
              <a:rPr lang="uk-UA" dirty="0" smtClean="0"/>
              <a:t>мови,</a:t>
            </a:r>
          </a:p>
          <a:p>
            <a:r>
              <a:rPr lang="uk-UA" dirty="0" smtClean="0"/>
              <a:t>                                                               вища категорія, старший вчитель</a:t>
            </a:r>
            <a:endParaRPr lang="uk-UA" dirty="0" smtClean="0"/>
          </a:p>
          <a:p>
            <a:r>
              <a:rPr lang="uk-UA" dirty="0" smtClean="0"/>
              <a:t>                                                      </a:t>
            </a:r>
            <a:r>
              <a:rPr lang="uk-UA" dirty="0" smtClean="0"/>
              <a:t>         </a:t>
            </a:r>
            <a:r>
              <a:rPr lang="uk-UA" dirty="0" err="1" smtClean="0"/>
              <a:t>Коміссарова</a:t>
            </a:r>
            <a:r>
              <a:rPr lang="uk-UA" dirty="0" smtClean="0"/>
              <a:t> Тамара Семенівна</a:t>
            </a:r>
          </a:p>
          <a:p>
            <a:r>
              <a:rPr lang="uk-UA" dirty="0" smtClean="0"/>
              <a:t>                                                      </a:t>
            </a:r>
          </a:p>
          <a:p>
            <a:endParaRPr lang="uk-UA" dirty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dirty="0" err="1" smtClean="0"/>
              <a:t>Сєвєродонецьк</a:t>
            </a:r>
            <a:r>
              <a:rPr lang="uk-UA" dirty="0" smtClean="0"/>
              <a:t>   </a:t>
            </a:r>
          </a:p>
          <a:p>
            <a:r>
              <a:rPr lang="uk-UA" dirty="0" smtClean="0"/>
              <a:t>2018</a:t>
            </a:r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71480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Мета: 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удосконалювати мовну та мовленнєву компетенцію учнів;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п</a:t>
            </a:r>
            <a:r>
              <a:rPr lang="uk-UA" dirty="0" smtClean="0"/>
              <a:t>овторити </a:t>
            </a:r>
            <a:r>
              <a:rPr lang="uk-UA" dirty="0" smtClean="0"/>
              <a:t>утворення та вживання граматичних структур: </a:t>
            </a:r>
            <a:r>
              <a:rPr lang="en-US" dirty="0" smtClean="0"/>
              <a:t>I have got a… . </a:t>
            </a:r>
            <a:r>
              <a:rPr lang="en-US" dirty="0" err="1" smtClean="0"/>
              <a:t>He/She</a:t>
            </a:r>
            <a:r>
              <a:rPr lang="en-US" dirty="0" smtClean="0"/>
              <a:t>/It has got a … . Whose … is this? This is … ‘s … .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п</a:t>
            </a:r>
            <a:r>
              <a:rPr lang="uk-UA" dirty="0" smtClean="0"/>
              <a:t>ознайомити </a:t>
            </a:r>
            <a:r>
              <a:rPr lang="uk-UA" dirty="0" smtClean="0"/>
              <a:t>з новою структурою </a:t>
            </a:r>
            <a:r>
              <a:rPr lang="en-US" dirty="0" smtClean="0"/>
              <a:t>What a nice … ,</a:t>
            </a:r>
            <a:r>
              <a:rPr lang="uk-UA" dirty="0" smtClean="0"/>
              <a:t> яка характеризує предмет та </a:t>
            </a:r>
            <a:r>
              <a:rPr lang="uk-UA" dirty="0" smtClean="0"/>
              <a:t>присвійні займенники </a:t>
            </a:r>
            <a:r>
              <a:rPr lang="en-US" dirty="0" err="1" smtClean="0"/>
              <a:t>Her/His</a:t>
            </a:r>
            <a:r>
              <a:rPr lang="uk-UA" dirty="0" smtClean="0"/>
              <a:t> </a:t>
            </a:r>
            <a:r>
              <a:rPr lang="uk-UA" dirty="0" smtClean="0"/>
              <a:t>й навчити вживати їх в усному мовленні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п</a:t>
            </a:r>
            <a:r>
              <a:rPr lang="uk-UA" dirty="0" smtClean="0"/>
              <a:t>овторити </a:t>
            </a:r>
            <a:r>
              <a:rPr lang="uk-UA" dirty="0" smtClean="0"/>
              <a:t>назви іграшок, кольорів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в</a:t>
            </a:r>
            <a:r>
              <a:rPr lang="uk-UA" dirty="0" smtClean="0"/>
              <a:t>чити </a:t>
            </a:r>
            <a:r>
              <a:rPr lang="uk-UA" dirty="0" smtClean="0"/>
              <a:t>підписувати привітальну листівку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р</a:t>
            </a:r>
            <a:r>
              <a:rPr lang="uk-UA" dirty="0" smtClean="0"/>
              <a:t>озвивати </a:t>
            </a:r>
            <a:r>
              <a:rPr lang="uk-UA" dirty="0" smtClean="0"/>
              <a:t>навички діалогічного та монологічного мовлення, читання та </a:t>
            </a:r>
            <a:r>
              <a:rPr lang="uk-UA" dirty="0" smtClean="0"/>
              <a:t>письма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т</a:t>
            </a:r>
            <a:r>
              <a:rPr lang="uk-UA" dirty="0" smtClean="0"/>
              <a:t>ренувати пам’ять, увагу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в</a:t>
            </a:r>
            <a:r>
              <a:rPr lang="uk-UA" dirty="0" smtClean="0"/>
              <a:t>иховувати прагнення до навчання, вміння співпрацювати, дбайливо ставитися до шкільних речей</a:t>
            </a:r>
          </a:p>
          <a:p>
            <a:pPr>
              <a:buFont typeface="Arial" pitchFamily="34" charset="0"/>
              <a:buChar char="•"/>
            </a:pPr>
            <a:endParaRPr lang="uk-UA" dirty="0" smtClean="0"/>
          </a:p>
          <a:p>
            <a:r>
              <a:rPr lang="uk-UA" dirty="0" smtClean="0"/>
              <a:t>        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153</Words>
  <Application>Microsoft Office PowerPoint</Application>
  <PresentationFormat>Экран 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Тамара</cp:lastModifiedBy>
  <cp:revision>6</cp:revision>
  <dcterms:created xsi:type="dcterms:W3CDTF">2014-02-26T11:17:04Z</dcterms:created>
  <dcterms:modified xsi:type="dcterms:W3CDTF">2018-10-26T08:28:54Z</dcterms:modified>
</cp:coreProperties>
</file>